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6"/>
  </p:notesMasterIdLst>
  <p:handoutMasterIdLst>
    <p:handoutMasterId r:id="rId17"/>
  </p:handoutMasterIdLst>
  <p:sldIdLst>
    <p:sldId id="256" r:id="rId6"/>
    <p:sldId id="273" r:id="rId7"/>
    <p:sldId id="277" r:id="rId8"/>
    <p:sldId id="278" r:id="rId9"/>
    <p:sldId id="285" r:id="rId10"/>
    <p:sldId id="275" r:id="rId11"/>
    <p:sldId id="276" r:id="rId12"/>
    <p:sldId id="280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222"/>
    <a:srgbClr val="800000"/>
    <a:srgbClr val="682331"/>
    <a:srgbClr val="600B0B"/>
    <a:srgbClr val="7A303F"/>
    <a:srgbClr val="EFBC46"/>
    <a:srgbClr val="157388"/>
    <a:srgbClr val="0099CC"/>
    <a:srgbClr val="6633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52026-1C29-DB1C-CE31-49D5C1A3A75D}" v="112" dt="2023-08-28T22:13:56.657"/>
    <p1510:client id="{EB0C1FB2-D9D1-40AC-92D2-22B79546C0E0}" v="4" dt="2023-08-29T16:14:03.385"/>
    <p1510:client id="{FC5ADFDB-94B6-E16C-5C56-D493C7C3F200}" v="1" dt="2023-08-29T16:41:49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03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ne Burge" userId="S::fburge@nevadaculture.org::fe3d18e5-d79f-4711-bd1c-413c1648ee17" providerId="AD" clId="Web-{B06FB636-7965-B5C8-0667-1F5955C38A84}"/>
    <pc:docChg chg="modSld">
      <pc:chgData name="Francine Burge" userId="S::fburge@nevadaculture.org::fe3d18e5-d79f-4711-bd1c-413c1648ee17" providerId="AD" clId="Web-{B06FB636-7965-B5C8-0667-1F5955C38A84}" dt="2023-08-24T23:27:31.268" v="12" actId="20577"/>
      <pc:docMkLst>
        <pc:docMk/>
      </pc:docMkLst>
      <pc:sldChg chg="modSp">
        <pc:chgData name="Francine Burge" userId="S::fburge@nevadaculture.org::fe3d18e5-d79f-4711-bd1c-413c1648ee17" providerId="AD" clId="Web-{B06FB636-7965-B5C8-0667-1F5955C38A84}" dt="2023-08-24T23:27:31.268" v="12" actId="20577"/>
        <pc:sldMkLst>
          <pc:docMk/>
          <pc:sldMk cId="1182080672" sldId="256"/>
        </pc:sldMkLst>
        <pc:spChg chg="mod">
          <ac:chgData name="Francine Burge" userId="S::fburge@nevadaculture.org::fe3d18e5-d79f-4711-bd1c-413c1648ee17" providerId="AD" clId="Web-{B06FB636-7965-B5C8-0667-1F5955C38A84}" dt="2023-08-24T23:27:31.268" v="12" actId="20577"/>
          <ac:spMkLst>
            <pc:docMk/>
            <pc:sldMk cId="1182080672" sldId="256"/>
            <ac:spMk id="10" creationId="{00000000-0000-0000-0000-000000000000}"/>
          </ac:spMkLst>
        </pc:spChg>
      </pc:sldChg>
    </pc:docChg>
  </pc:docChgLst>
  <pc:docChgLst>
    <pc:chgData name="Samantha Szesciorka" userId="S::samanthas@nevadaculture.org::81e29ab8-be60-427c-819d-f31498a4dca0" providerId="AD" clId="Web-{FC5ADFDB-94B6-E16C-5C56-D493C7C3F200}"/>
    <pc:docChg chg="modSld">
      <pc:chgData name="Samantha Szesciorka" userId="S::samanthas@nevadaculture.org::81e29ab8-be60-427c-819d-f31498a4dca0" providerId="AD" clId="Web-{FC5ADFDB-94B6-E16C-5C56-D493C7C3F200}" dt="2023-08-29T16:41:49.268" v="0" actId="1076"/>
      <pc:docMkLst>
        <pc:docMk/>
      </pc:docMkLst>
      <pc:sldChg chg="modSp">
        <pc:chgData name="Samantha Szesciorka" userId="S::samanthas@nevadaculture.org::81e29ab8-be60-427c-819d-f31498a4dca0" providerId="AD" clId="Web-{FC5ADFDB-94B6-E16C-5C56-D493C7C3F200}" dt="2023-08-29T16:41:49.268" v="0" actId="1076"/>
        <pc:sldMkLst>
          <pc:docMk/>
          <pc:sldMk cId="1017452618" sldId="275"/>
        </pc:sldMkLst>
        <pc:spChg chg="mod">
          <ac:chgData name="Samantha Szesciorka" userId="S::samanthas@nevadaculture.org::81e29ab8-be60-427c-819d-f31498a4dca0" providerId="AD" clId="Web-{FC5ADFDB-94B6-E16C-5C56-D493C7C3F200}" dt="2023-08-29T16:41:49.268" v="0" actId="1076"/>
          <ac:spMkLst>
            <pc:docMk/>
            <pc:sldMk cId="1017452618" sldId="275"/>
            <ac:spMk id="4" creationId="{00000000-0000-0000-0000-000000000000}"/>
          </ac:spMkLst>
        </pc:spChg>
      </pc:sldChg>
    </pc:docChg>
  </pc:docChgLst>
  <pc:docChgLst>
    <pc:chgData name="Francine Burge" userId="fe3d18e5-d79f-4711-bd1c-413c1648ee17" providerId="ADAL" clId="{EB0C1FB2-D9D1-40AC-92D2-22B79546C0E0}"/>
    <pc:docChg chg="undo custSel delSld modSld">
      <pc:chgData name="Francine Burge" userId="fe3d18e5-d79f-4711-bd1c-413c1648ee17" providerId="ADAL" clId="{EB0C1FB2-D9D1-40AC-92D2-22B79546C0E0}" dt="2023-08-29T16:14:57" v="1694" actId="1035"/>
      <pc:docMkLst>
        <pc:docMk/>
      </pc:docMkLst>
      <pc:sldChg chg="modSp mod">
        <pc:chgData name="Francine Burge" userId="fe3d18e5-d79f-4711-bd1c-413c1648ee17" providerId="ADAL" clId="{EB0C1FB2-D9D1-40AC-92D2-22B79546C0E0}" dt="2023-08-25T22:34:07.275" v="1559" actId="1076"/>
        <pc:sldMkLst>
          <pc:docMk/>
          <pc:sldMk cId="3896655728" sldId="273"/>
        </pc:sldMkLst>
        <pc:spChg chg="mod">
          <ac:chgData name="Francine Burge" userId="fe3d18e5-d79f-4711-bd1c-413c1648ee17" providerId="ADAL" clId="{EB0C1FB2-D9D1-40AC-92D2-22B79546C0E0}" dt="2023-08-25T22:34:07.275" v="1559" actId="1076"/>
          <ac:spMkLst>
            <pc:docMk/>
            <pc:sldMk cId="3896655728" sldId="273"/>
            <ac:spMk id="3" creationId="{FF441EE6-0CED-0C10-6517-3577EC1ADB02}"/>
          </ac:spMkLst>
        </pc:spChg>
        <pc:spChg chg="mod">
          <ac:chgData name="Francine Burge" userId="fe3d18e5-d79f-4711-bd1c-413c1648ee17" providerId="ADAL" clId="{EB0C1FB2-D9D1-40AC-92D2-22B79546C0E0}" dt="2023-08-25T21:59:40.952" v="252" actId="6549"/>
          <ac:spMkLst>
            <pc:docMk/>
            <pc:sldMk cId="3896655728" sldId="273"/>
            <ac:spMk id="4" creationId="{00000000-0000-0000-0000-000000000000}"/>
          </ac:spMkLst>
        </pc:spChg>
        <pc:picChg chg="mod">
          <ac:chgData name="Francine Burge" userId="fe3d18e5-d79f-4711-bd1c-413c1648ee17" providerId="ADAL" clId="{EB0C1FB2-D9D1-40AC-92D2-22B79546C0E0}" dt="2023-08-25T21:59:46.428" v="253" actId="1076"/>
          <ac:picMkLst>
            <pc:docMk/>
            <pc:sldMk cId="3896655728" sldId="273"/>
            <ac:picMk id="5" creationId="{00000000-0000-0000-0000-000000000000}"/>
          </ac:picMkLst>
        </pc:picChg>
      </pc:sldChg>
      <pc:sldChg chg="del">
        <pc:chgData name="Francine Burge" userId="fe3d18e5-d79f-4711-bd1c-413c1648ee17" providerId="ADAL" clId="{EB0C1FB2-D9D1-40AC-92D2-22B79546C0E0}" dt="2023-08-25T22:00:01.274" v="255" actId="47"/>
        <pc:sldMkLst>
          <pc:docMk/>
          <pc:sldMk cId="945538685" sldId="274"/>
        </pc:sldMkLst>
      </pc:sldChg>
      <pc:sldChg chg="modSp mod">
        <pc:chgData name="Francine Burge" userId="fe3d18e5-d79f-4711-bd1c-413c1648ee17" providerId="ADAL" clId="{EB0C1FB2-D9D1-40AC-92D2-22B79546C0E0}" dt="2023-08-25T22:08:17.043" v="728" actId="20577"/>
        <pc:sldMkLst>
          <pc:docMk/>
          <pc:sldMk cId="1017452618" sldId="275"/>
        </pc:sldMkLst>
        <pc:spChg chg="mod">
          <ac:chgData name="Francine Burge" userId="fe3d18e5-d79f-4711-bd1c-413c1648ee17" providerId="ADAL" clId="{EB0C1FB2-D9D1-40AC-92D2-22B79546C0E0}" dt="2023-08-25T22:08:17.043" v="728" actId="20577"/>
          <ac:spMkLst>
            <pc:docMk/>
            <pc:sldMk cId="1017452618" sldId="275"/>
            <ac:spMk id="4" creationId="{00000000-0000-0000-0000-000000000000}"/>
          </ac:spMkLst>
        </pc:spChg>
      </pc:sldChg>
      <pc:sldChg chg="addSp delSp modSp mod">
        <pc:chgData name="Francine Burge" userId="fe3d18e5-d79f-4711-bd1c-413c1648ee17" providerId="ADAL" clId="{EB0C1FB2-D9D1-40AC-92D2-22B79546C0E0}" dt="2023-08-25T22:32:33.515" v="1556" actId="1076"/>
        <pc:sldMkLst>
          <pc:docMk/>
          <pc:sldMk cId="3921141282" sldId="276"/>
        </pc:sldMkLst>
        <pc:spChg chg="mod">
          <ac:chgData name="Francine Burge" userId="fe3d18e5-d79f-4711-bd1c-413c1648ee17" providerId="ADAL" clId="{EB0C1FB2-D9D1-40AC-92D2-22B79546C0E0}" dt="2023-08-25T22:09:00.530" v="765" actId="20577"/>
          <ac:spMkLst>
            <pc:docMk/>
            <pc:sldMk cId="3921141282" sldId="276"/>
            <ac:spMk id="4" creationId="{00000000-0000-0000-0000-000000000000}"/>
          </ac:spMkLst>
        </pc:spChg>
        <pc:picChg chg="add del mod">
          <ac:chgData name="Francine Burge" userId="fe3d18e5-d79f-4711-bd1c-413c1648ee17" providerId="ADAL" clId="{EB0C1FB2-D9D1-40AC-92D2-22B79546C0E0}" dt="2023-08-25T22:11:31.584" v="786" actId="478"/>
          <ac:picMkLst>
            <pc:docMk/>
            <pc:sldMk cId="3921141282" sldId="276"/>
            <ac:picMk id="6" creationId="{04ED8166-4E8A-E075-C5C7-E685796A9CB1}"/>
          </ac:picMkLst>
        </pc:picChg>
        <pc:picChg chg="add mod modCrop">
          <ac:chgData name="Francine Burge" userId="fe3d18e5-d79f-4711-bd1c-413c1648ee17" providerId="ADAL" clId="{EB0C1FB2-D9D1-40AC-92D2-22B79546C0E0}" dt="2023-08-25T22:32:33.515" v="1556" actId="1076"/>
          <ac:picMkLst>
            <pc:docMk/>
            <pc:sldMk cId="3921141282" sldId="276"/>
            <ac:picMk id="8" creationId="{A966EEEA-BDD5-A7E1-554D-A40B9166169A}"/>
          </ac:picMkLst>
        </pc:picChg>
        <pc:picChg chg="add del mod">
          <ac:chgData name="Francine Burge" userId="fe3d18e5-d79f-4711-bd1c-413c1648ee17" providerId="ADAL" clId="{EB0C1FB2-D9D1-40AC-92D2-22B79546C0E0}" dt="2023-08-25T22:11:20.545" v="783" actId="478"/>
          <ac:picMkLst>
            <pc:docMk/>
            <pc:sldMk cId="3921141282" sldId="276"/>
            <ac:picMk id="10" creationId="{35479D4E-B148-21AE-E81E-82AE8CA2A40C}"/>
          </ac:picMkLst>
        </pc:picChg>
        <pc:picChg chg="add mod">
          <ac:chgData name="Francine Burge" userId="fe3d18e5-d79f-4711-bd1c-413c1648ee17" providerId="ADAL" clId="{EB0C1FB2-D9D1-40AC-92D2-22B79546C0E0}" dt="2023-08-25T22:13:16.496" v="811" actId="1076"/>
          <ac:picMkLst>
            <pc:docMk/>
            <pc:sldMk cId="3921141282" sldId="276"/>
            <ac:picMk id="12" creationId="{09A070EE-608A-4F9D-CDB6-0A88ECA75223}"/>
          </ac:picMkLst>
        </pc:picChg>
        <pc:picChg chg="add mod">
          <ac:chgData name="Francine Burge" userId="fe3d18e5-d79f-4711-bd1c-413c1648ee17" providerId="ADAL" clId="{EB0C1FB2-D9D1-40AC-92D2-22B79546C0E0}" dt="2023-08-25T22:12:57.623" v="805" actId="1076"/>
          <ac:picMkLst>
            <pc:docMk/>
            <pc:sldMk cId="3921141282" sldId="276"/>
            <ac:picMk id="14" creationId="{5A0CC47D-40F5-E110-FB1D-BD7BE4E36BDC}"/>
          </ac:picMkLst>
        </pc:picChg>
        <pc:picChg chg="del">
          <ac:chgData name="Francine Burge" userId="fe3d18e5-d79f-4711-bd1c-413c1648ee17" providerId="ADAL" clId="{EB0C1FB2-D9D1-40AC-92D2-22B79546C0E0}" dt="2023-08-25T22:08:47.139" v="731" actId="478"/>
          <ac:picMkLst>
            <pc:docMk/>
            <pc:sldMk cId="3921141282" sldId="276"/>
            <ac:picMk id="15" creationId="{58FD944F-AC64-BEE4-D44C-0EE6C9784791}"/>
          </ac:picMkLst>
        </pc:picChg>
        <pc:picChg chg="add mod modCrop">
          <ac:chgData name="Francine Burge" userId="fe3d18e5-d79f-4711-bd1c-413c1648ee17" providerId="ADAL" clId="{EB0C1FB2-D9D1-40AC-92D2-22B79546C0E0}" dt="2023-08-25T22:12:57.623" v="805" actId="1076"/>
          <ac:picMkLst>
            <pc:docMk/>
            <pc:sldMk cId="3921141282" sldId="276"/>
            <ac:picMk id="17" creationId="{4F4C1727-1ABB-3911-184F-C1CB504E7BE8}"/>
          </ac:picMkLst>
        </pc:picChg>
        <pc:picChg chg="del">
          <ac:chgData name="Francine Burge" userId="fe3d18e5-d79f-4711-bd1c-413c1648ee17" providerId="ADAL" clId="{EB0C1FB2-D9D1-40AC-92D2-22B79546C0E0}" dt="2023-08-25T22:08:45.588" v="729" actId="478"/>
          <ac:picMkLst>
            <pc:docMk/>
            <pc:sldMk cId="3921141282" sldId="276"/>
            <ac:picMk id="19" creationId="{894888A3-7DF5-B55E-2312-BE6B5655E8A4}"/>
          </ac:picMkLst>
        </pc:picChg>
        <pc:picChg chg="add mod">
          <ac:chgData name="Francine Burge" userId="fe3d18e5-d79f-4711-bd1c-413c1648ee17" providerId="ADAL" clId="{EB0C1FB2-D9D1-40AC-92D2-22B79546C0E0}" dt="2023-08-25T22:32:32.268" v="1555" actId="14100"/>
          <ac:picMkLst>
            <pc:docMk/>
            <pc:sldMk cId="3921141282" sldId="276"/>
            <ac:picMk id="20" creationId="{C0DFCD1A-4705-5E2A-A89F-F5F0A3E51C9A}"/>
          </ac:picMkLst>
        </pc:picChg>
        <pc:picChg chg="del">
          <ac:chgData name="Francine Burge" userId="fe3d18e5-d79f-4711-bd1c-413c1648ee17" providerId="ADAL" clId="{EB0C1FB2-D9D1-40AC-92D2-22B79546C0E0}" dt="2023-08-25T22:08:48.375" v="733" actId="478"/>
          <ac:picMkLst>
            <pc:docMk/>
            <pc:sldMk cId="3921141282" sldId="276"/>
            <ac:picMk id="21" creationId="{C222FBD7-BA30-2E43-2ADA-B828F24E4A02}"/>
          </ac:picMkLst>
        </pc:picChg>
        <pc:picChg chg="del">
          <ac:chgData name="Francine Burge" userId="fe3d18e5-d79f-4711-bd1c-413c1648ee17" providerId="ADAL" clId="{EB0C1FB2-D9D1-40AC-92D2-22B79546C0E0}" dt="2023-08-25T22:08:46.404" v="730" actId="478"/>
          <ac:picMkLst>
            <pc:docMk/>
            <pc:sldMk cId="3921141282" sldId="276"/>
            <ac:picMk id="23" creationId="{0F21C189-58D4-3A60-ECFF-D2F8AB21CE33}"/>
          </ac:picMkLst>
        </pc:picChg>
        <pc:picChg chg="del">
          <ac:chgData name="Francine Burge" userId="fe3d18e5-d79f-4711-bd1c-413c1648ee17" providerId="ADAL" clId="{EB0C1FB2-D9D1-40AC-92D2-22B79546C0E0}" dt="2023-08-25T22:08:49.012" v="734" actId="478"/>
          <ac:picMkLst>
            <pc:docMk/>
            <pc:sldMk cId="3921141282" sldId="276"/>
            <ac:picMk id="25" creationId="{B9CD53C2-A86F-ECCD-6995-DCF6F07D58E9}"/>
          </ac:picMkLst>
        </pc:picChg>
        <pc:picChg chg="del">
          <ac:chgData name="Francine Burge" userId="fe3d18e5-d79f-4711-bd1c-413c1648ee17" providerId="ADAL" clId="{EB0C1FB2-D9D1-40AC-92D2-22B79546C0E0}" dt="2023-08-25T22:08:47.796" v="732" actId="478"/>
          <ac:picMkLst>
            <pc:docMk/>
            <pc:sldMk cId="3921141282" sldId="276"/>
            <ac:picMk id="27" creationId="{9F81C5A9-C657-D8A5-3196-A1B1E5922485}"/>
          </ac:picMkLst>
        </pc:picChg>
      </pc:sldChg>
      <pc:sldChg chg="modSp mod">
        <pc:chgData name="Francine Burge" userId="fe3d18e5-d79f-4711-bd1c-413c1648ee17" providerId="ADAL" clId="{EB0C1FB2-D9D1-40AC-92D2-22B79546C0E0}" dt="2023-08-29T15:43:14.103" v="1630" actId="20577"/>
        <pc:sldMkLst>
          <pc:docMk/>
          <pc:sldMk cId="248145014" sldId="277"/>
        </pc:sldMkLst>
        <pc:spChg chg="mod">
          <ac:chgData name="Francine Burge" userId="fe3d18e5-d79f-4711-bd1c-413c1648ee17" providerId="ADAL" clId="{EB0C1FB2-D9D1-40AC-92D2-22B79546C0E0}" dt="2023-08-29T15:43:14.103" v="1630" actId="20577"/>
          <ac:spMkLst>
            <pc:docMk/>
            <pc:sldMk cId="248145014" sldId="277"/>
            <ac:spMk id="4" creationId="{00000000-0000-0000-0000-000000000000}"/>
          </ac:spMkLst>
        </pc:spChg>
      </pc:sldChg>
      <pc:sldChg chg="delSp mod">
        <pc:chgData name="Francine Burge" userId="fe3d18e5-d79f-4711-bd1c-413c1648ee17" providerId="ADAL" clId="{EB0C1FB2-D9D1-40AC-92D2-22B79546C0E0}" dt="2023-08-25T22:01:11.640" v="348" actId="478"/>
        <pc:sldMkLst>
          <pc:docMk/>
          <pc:sldMk cId="1623285221" sldId="278"/>
        </pc:sldMkLst>
        <pc:picChg chg="del">
          <ac:chgData name="Francine Burge" userId="fe3d18e5-d79f-4711-bd1c-413c1648ee17" providerId="ADAL" clId="{EB0C1FB2-D9D1-40AC-92D2-22B79546C0E0}" dt="2023-08-25T22:01:09.526" v="345" actId="478"/>
          <ac:picMkLst>
            <pc:docMk/>
            <pc:sldMk cId="1623285221" sldId="278"/>
            <ac:picMk id="6" creationId="{DBE25956-01F0-517E-7D93-9EB41D219595}"/>
          </ac:picMkLst>
        </pc:picChg>
        <pc:picChg chg="del">
          <ac:chgData name="Francine Burge" userId="fe3d18e5-d79f-4711-bd1c-413c1648ee17" providerId="ADAL" clId="{EB0C1FB2-D9D1-40AC-92D2-22B79546C0E0}" dt="2023-08-25T22:01:08.504" v="344" actId="478"/>
          <ac:picMkLst>
            <pc:docMk/>
            <pc:sldMk cId="1623285221" sldId="278"/>
            <ac:picMk id="7" creationId="{D96DCC71-5085-7252-06F5-70E8F8F6777A}"/>
          </ac:picMkLst>
        </pc:picChg>
        <pc:picChg chg="del">
          <ac:chgData name="Francine Burge" userId="fe3d18e5-d79f-4711-bd1c-413c1648ee17" providerId="ADAL" clId="{EB0C1FB2-D9D1-40AC-92D2-22B79546C0E0}" dt="2023-08-25T22:01:11.640" v="348" actId="478"/>
          <ac:picMkLst>
            <pc:docMk/>
            <pc:sldMk cId="1623285221" sldId="278"/>
            <ac:picMk id="9" creationId="{E28C0CC1-0354-E773-8008-10580006AA3E}"/>
          </ac:picMkLst>
        </pc:picChg>
        <pc:picChg chg="del">
          <ac:chgData name="Francine Burge" userId="fe3d18e5-d79f-4711-bd1c-413c1648ee17" providerId="ADAL" clId="{EB0C1FB2-D9D1-40AC-92D2-22B79546C0E0}" dt="2023-08-25T22:01:10.246" v="346" actId="478"/>
          <ac:picMkLst>
            <pc:docMk/>
            <pc:sldMk cId="1623285221" sldId="278"/>
            <ac:picMk id="11" creationId="{1BDE76E2-F22C-9AC1-8F35-8F7DD9FACA45}"/>
          </ac:picMkLst>
        </pc:picChg>
        <pc:picChg chg="del">
          <ac:chgData name="Francine Burge" userId="fe3d18e5-d79f-4711-bd1c-413c1648ee17" providerId="ADAL" clId="{EB0C1FB2-D9D1-40AC-92D2-22B79546C0E0}" dt="2023-08-25T22:01:10.935" v="347" actId="478"/>
          <ac:picMkLst>
            <pc:docMk/>
            <pc:sldMk cId="1623285221" sldId="278"/>
            <ac:picMk id="13" creationId="{1329BE69-2480-DC81-6879-6305AAD6B5FD}"/>
          </ac:picMkLst>
        </pc:picChg>
      </pc:sldChg>
      <pc:sldChg chg="del">
        <pc:chgData name="Francine Burge" userId="fe3d18e5-d79f-4711-bd1c-413c1648ee17" providerId="ADAL" clId="{EB0C1FB2-D9D1-40AC-92D2-22B79546C0E0}" dt="2023-08-25T22:09:05.181" v="766" actId="47"/>
        <pc:sldMkLst>
          <pc:docMk/>
          <pc:sldMk cId="1563874509" sldId="279"/>
        </pc:sldMkLst>
      </pc:sldChg>
      <pc:sldChg chg="addSp delSp modSp mod">
        <pc:chgData name="Francine Burge" userId="fe3d18e5-d79f-4711-bd1c-413c1648ee17" providerId="ADAL" clId="{EB0C1FB2-D9D1-40AC-92D2-22B79546C0E0}" dt="2023-08-25T22:31:47.908" v="1552" actId="1076"/>
        <pc:sldMkLst>
          <pc:docMk/>
          <pc:sldMk cId="2206919620" sldId="280"/>
        </pc:sldMkLst>
        <pc:spChg chg="mod">
          <ac:chgData name="Francine Burge" userId="fe3d18e5-d79f-4711-bd1c-413c1648ee17" providerId="ADAL" clId="{EB0C1FB2-D9D1-40AC-92D2-22B79546C0E0}" dt="2023-08-25T22:17:41.567" v="879" actId="20577"/>
          <ac:spMkLst>
            <pc:docMk/>
            <pc:sldMk cId="2206919620" sldId="280"/>
            <ac:spMk id="4" creationId="{00000000-0000-0000-0000-000000000000}"/>
          </ac:spMkLst>
        </pc:spChg>
        <pc:spChg chg="mod">
          <ac:chgData name="Francine Burge" userId="fe3d18e5-d79f-4711-bd1c-413c1648ee17" providerId="ADAL" clId="{EB0C1FB2-D9D1-40AC-92D2-22B79546C0E0}" dt="2023-08-25T22:21:05.638" v="1186" actId="14100"/>
          <ac:spMkLst>
            <pc:docMk/>
            <pc:sldMk cId="2206919620" sldId="280"/>
            <ac:spMk id="6" creationId="{380641AC-656F-F07F-E866-A144F86E8719}"/>
          </ac:spMkLst>
        </pc:spChg>
        <pc:picChg chg="add mod">
          <ac:chgData name="Francine Burge" userId="fe3d18e5-d79f-4711-bd1c-413c1648ee17" providerId="ADAL" clId="{EB0C1FB2-D9D1-40AC-92D2-22B79546C0E0}" dt="2023-08-25T22:31:47.908" v="1552" actId="1076"/>
          <ac:picMkLst>
            <pc:docMk/>
            <pc:sldMk cId="2206919620" sldId="280"/>
            <ac:picMk id="7" creationId="{D51BF1D7-64E6-4568-D11D-0E8F63474B43}"/>
          </ac:picMkLst>
        </pc:picChg>
        <pc:picChg chg="del">
          <ac:chgData name="Francine Burge" userId="fe3d18e5-d79f-4711-bd1c-413c1648ee17" providerId="ADAL" clId="{EB0C1FB2-D9D1-40AC-92D2-22B79546C0E0}" dt="2023-08-25T22:17:33.784" v="876" actId="478"/>
          <ac:picMkLst>
            <pc:docMk/>
            <pc:sldMk cId="2206919620" sldId="280"/>
            <ac:picMk id="8" creationId="{5943F6A2-40CF-BBA3-EEF5-F4B51E880B1F}"/>
          </ac:picMkLst>
        </pc:picChg>
        <pc:picChg chg="del">
          <ac:chgData name="Francine Burge" userId="fe3d18e5-d79f-4711-bd1c-413c1648ee17" providerId="ADAL" clId="{EB0C1FB2-D9D1-40AC-92D2-22B79546C0E0}" dt="2023-08-25T22:17:35.439" v="878" actId="478"/>
          <ac:picMkLst>
            <pc:docMk/>
            <pc:sldMk cId="2206919620" sldId="280"/>
            <ac:picMk id="10" creationId="{077D3952-9553-C9FD-0DF8-723C20F0426A}"/>
          </ac:picMkLst>
        </pc:picChg>
        <pc:picChg chg="del">
          <ac:chgData name="Francine Burge" userId="fe3d18e5-d79f-4711-bd1c-413c1648ee17" providerId="ADAL" clId="{EB0C1FB2-D9D1-40AC-92D2-22B79546C0E0}" dt="2023-08-25T22:17:33.056" v="875" actId="478"/>
          <ac:picMkLst>
            <pc:docMk/>
            <pc:sldMk cId="2206919620" sldId="280"/>
            <ac:picMk id="12" creationId="{34F49736-1408-5231-40FD-75C58E24665A}"/>
          </ac:picMkLst>
        </pc:picChg>
        <pc:picChg chg="del">
          <ac:chgData name="Francine Burge" userId="fe3d18e5-d79f-4711-bd1c-413c1648ee17" providerId="ADAL" clId="{EB0C1FB2-D9D1-40AC-92D2-22B79546C0E0}" dt="2023-08-25T22:17:34.706" v="877" actId="478"/>
          <ac:picMkLst>
            <pc:docMk/>
            <pc:sldMk cId="2206919620" sldId="280"/>
            <ac:picMk id="14" creationId="{DB6603A3-5585-A817-6685-E034583D40B1}"/>
          </ac:picMkLst>
        </pc:picChg>
      </pc:sldChg>
      <pc:sldChg chg="del">
        <pc:chgData name="Francine Burge" userId="fe3d18e5-d79f-4711-bd1c-413c1648ee17" providerId="ADAL" clId="{EB0C1FB2-D9D1-40AC-92D2-22B79546C0E0}" dt="2023-08-25T22:09:09.565" v="767" actId="47"/>
        <pc:sldMkLst>
          <pc:docMk/>
          <pc:sldMk cId="2571414996" sldId="281"/>
        </pc:sldMkLst>
      </pc:sldChg>
      <pc:sldChg chg="modSp mod">
        <pc:chgData name="Francine Burge" userId="fe3d18e5-d79f-4711-bd1c-413c1648ee17" providerId="ADAL" clId="{EB0C1FB2-D9D1-40AC-92D2-22B79546C0E0}" dt="2023-08-29T00:03:11.895" v="1568" actId="20577"/>
        <pc:sldMkLst>
          <pc:docMk/>
          <pc:sldMk cId="13516772" sldId="283"/>
        </pc:sldMkLst>
        <pc:spChg chg="mod">
          <ac:chgData name="Francine Burge" userId="fe3d18e5-d79f-4711-bd1c-413c1648ee17" providerId="ADAL" clId="{EB0C1FB2-D9D1-40AC-92D2-22B79546C0E0}" dt="2023-08-29T00:03:11.895" v="1568" actId="20577"/>
          <ac:spMkLst>
            <pc:docMk/>
            <pc:sldMk cId="13516772" sldId="283"/>
            <ac:spMk id="13" creationId="{57038C03-DAB3-C517-08A7-B448F4DAB7DC}"/>
          </ac:spMkLst>
        </pc:spChg>
        <pc:spChg chg="mod">
          <ac:chgData name="Francine Burge" userId="fe3d18e5-d79f-4711-bd1c-413c1648ee17" providerId="ADAL" clId="{EB0C1FB2-D9D1-40AC-92D2-22B79546C0E0}" dt="2023-08-25T22:24:33.997" v="1539" actId="6549"/>
          <ac:spMkLst>
            <pc:docMk/>
            <pc:sldMk cId="13516772" sldId="283"/>
            <ac:spMk id="14" creationId="{3F0FAE13-CB1C-A082-DB58-FB1F9798095A}"/>
          </ac:spMkLst>
        </pc:spChg>
        <pc:spChg chg="mod">
          <ac:chgData name="Francine Burge" userId="fe3d18e5-d79f-4711-bd1c-413c1648ee17" providerId="ADAL" clId="{EB0C1FB2-D9D1-40AC-92D2-22B79546C0E0}" dt="2023-08-25T22:23:06.610" v="1364" actId="20577"/>
          <ac:spMkLst>
            <pc:docMk/>
            <pc:sldMk cId="13516772" sldId="283"/>
            <ac:spMk id="15" creationId="{798AAACC-DEFC-BCD4-BC9C-7E0C14763427}"/>
          </ac:spMkLst>
        </pc:spChg>
      </pc:sldChg>
      <pc:sldChg chg="addSp modSp mod">
        <pc:chgData name="Francine Burge" userId="fe3d18e5-d79f-4711-bd1c-413c1648ee17" providerId="ADAL" clId="{EB0C1FB2-D9D1-40AC-92D2-22B79546C0E0}" dt="2023-08-29T16:14:57" v="1694" actId="1035"/>
        <pc:sldMkLst>
          <pc:docMk/>
          <pc:sldMk cId="1190365718" sldId="285"/>
        </pc:sldMkLst>
        <pc:spChg chg="mod">
          <ac:chgData name="Francine Burge" userId="fe3d18e5-d79f-4711-bd1c-413c1648ee17" providerId="ADAL" clId="{EB0C1FB2-D9D1-40AC-92D2-22B79546C0E0}" dt="2023-08-29T00:04:02.079" v="1569" actId="6549"/>
          <ac:spMkLst>
            <pc:docMk/>
            <pc:sldMk cId="1190365718" sldId="285"/>
            <ac:spMk id="4" creationId="{00000000-0000-0000-0000-000000000000}"/>
          </ac:spMkLst>
        </pc:spChg>
        <pc:picChg chg="add mod">
          <ac:chgData name="Francine Burge" userId="fe3d18e5-d79f-4711-bd1c-413c1648ee17" providerId="ADAL" clId="{EB0C1FB2-D9D1-40AC-92D2-22B79546C0E0}" dt="2023-08-29T16:14:57" v="1694" actId="1035"/>
          <ac:picMkLst>
            <pc:docMk/>
            <pc:sldMk cId="1190365718" sldId="285"/>
            <ac:picMk id="6" creationId="{D5922770-FC18-09A2-7CD8-4EFB76BD4D90}"/>
          </ac:picMkLst>
        </pc:picChg>
        <pc:picChg chg="add mod modCrop">
          <ac:chgData name="Francine Burge" userId="fe3d18e5-d79f-4711-bd1c-413c1648ee17" providerId="ADAL" clId="{EB0C1FB2-D9D1-40AC-92D2-22B79546C0E0}" dt="2023-08-29T16:14:57" v="1694" actId="1035"/>
          <ac:picMkLst>
            <pc:docMk/>
            <pc:sldMk cId="1190365718" sldId="285"/>
            <ac:picMk id="7" creationId="{95AA5B2B-A4BD-877D-B880-593DDD04E94C}"/>
          </ac:picMkLst>
        </pc:picChg>
        <pc:picChg chg="add mod">
          <ac:chgData name="Francine Burge" userId="fe3d18e5-d79f-4711-bd1c-413c1648ee17" providerId="ADAL" clId="{EB0C1FB2-D9D1-40AC-92D2-22B79546C0E0}" dt="2023-08-29T16:14:57" v="1694" actId="1035"/>
          <ac:picMkLst>
            <pc:docMk/>
            <pc:sldMk cId="1190365718" sldId="285"/>
            <ac:picMk id="8" creationId="{2D82E65B-6CC6-D46F-EB40-7D68E91E93A3}"/>
          </ac:picMkLst>
        </pc:picChg>
        <pc:picChg chg="mod">
          <ac:chgData name="Francine Burge" userId="fe3d18e5-d79f-4711-bd1c-413c1648ee17" providerId="ADAL" clId="{EB0C1FB2-D9D1-40AC-92D2-22B79546C0E0}" dt="2023-08-29T16:13:50.095" v="1632" actId="1076"/>
          <ac:picMkLst>
            <pc:docMk/>
            <pc:sldMk cId="1190365718" sldId="285"/>
            <ac:picMk id="10" creationId="{876C59DE-52A8-B629-B012-EC4108E245D1}"/>
          </ac:picMkLst>
        </pc:picChg>
      </pc:sldChg>
    </pc:docChg>
  </pc:docChgLst>
  <pc:docChgLst>
    <pc:chgData name="Samantha Szesciorka" userId="S::samanthas@nevadaculture.org::81e29ab8-be60-427c-819d-f31498a4dca0" providerId="AD" clId="Web-{11C52026-1C29-DB1C-CE31-49D5C1A3A75D}"/>
    <pc:docChg chg="addSld delSld modSld">
      <pc:chgData name="Samantha Szesciorka" userId="S::samanthas@nevadaculture.org::81e29ab8-be60-427c-819d-f31498a4dca0" providerId="AD" clId="Web-{11C52026-1C29-DB1C-CE31-49D5C1A3A75D}" dt="2023-08-28T22:13:56.298" v="77" actId="20577"/>
      <pc:docMkLst>
        <pc:docMk/>
      </pc:docMkLst>
      <pc:sldChg chg="addSp delSp modSp">
        <pc:chgData name="Samantha Szesciorka" userId="S::samanthas@nevadaculture.org::81e29ab8-be60-427c-819d-f31498a4dca0" providerId="AD" clId="Web-{11C52026-1C29-DB1C-CE31-49D5C1A3A75D}" dt="2023-08-28T22:10:25.295" v="42" actId="1076"/>
        <pc:sldMkLst>
          <pc:docMk/>
          <pc:sldMk cId="1623285221" sldId="278"/>
        </pc:sldMkLst>
        <pc:spChg chg="mod">
          <ac:chgData name="Samantha Szesciorka" userId="S::samanthas@nevadaculture.org::81e29ab8-be60-427c-819d-f31498a4dca0" providerId="AD" clId="Web-{11C52026-1C29-DB1C-CE31-49D5C1A3A75D}" dt="2023-08-28T21:40:18.946" v="2" actId="20577"/>
          <ac:spMkLst>
            <pc:docMk/>
            <pc:sldMk cId="1623285221" sldId="278"/>
            <ac:spMk id="4" creationId="{00000000-0000-0000-0000-000000000000}"/>
          </ac:spMkLst>
        </pc:spChg>
        <pc:picChg chg="add mod">
          <ac:chgData name="Samantha Szesciorka" userId="S::samanthas@nevadaculture.org::81e29ab8-be60-427c-819d-f31498a4dca0" providerId="AD" clId="Web-{11C52026-1C29-DB1C-CE31-49D5C1A3A75D}" dt="2023-08-28T22:08:31.575" v="38" actId="1076"/>
          <ac:picMkLst>
            <pc:docMk/>
            <pc:sldMk cId="1623285221" sldId="278"/>
            <ac:picMk id="5" creationId="{FF21564A-73C2-E600-C1DF-F6527CAD2DE7}"/>
          </ac:picMkLst>
        </pc:picChg>
        <pc:picChg chg="add mod">
          <ac:chgData name="Samantha Szesciorka" userId="S::samanthas@nevadaculture.org::81e29ab8-be60-427c-819d-f31498a4dca0" providerId="AD" clId="Web-{11C52026-1C29-DB1C-CE31-49D5C1A3A75D}" dt="2023-08-28T22:08:34.216" v="39" actId="1076"/>
          <ac:picMkLst>
            <pc:docMk/>
            <pc:sldMk cId="1623285221" sldId="278"/>
            <ac:picMk id="6" creationId="{84FCE2E7-FC93-B60D-F962-37599A22342F}"/>
          </ac:picMkLst>
        </pc:picChg>
        <pc:picChg chg="add mod">
          <ac:chgData name="Samantha Szesciorka" userId="S::samanthas@nevadaculture.org::81e29ab8-be60-427c-819d-f31498a4dca0" providerId="AD" clId="Web-{11C52026-1C29-DB1C-CE31-49D5C1A3A75D}" dt="2023-08-28T22:08:28.669" v="37" actId="1076"/>
          <ac:picMkLst>
            <pc:docMk/>
            <pc:sldMk cId="1623285221" sldId="278"/>
            <ac:picMk id="7" creationId="{1F67B9DB-4FAD-B5C0-CD27-2EBC4109887D}"/>
          </ac:picMkLst>
        </pc:picChg>
        <pc:picChg chg="add mod">
          <ac:chgData name="Samantha Szesciorka" userId="S::samanthas@nevadaculture.org::81e29ab8-be60-427c-819d-f31498a4dca0" providerId="AD" clId="Web-{11C52026-1C29-DB1C-CE31-49D5C1A3A75D}" dt="2023-08-28T22:10:25.295" v="42" actId="1076"/>
          <ac:picMkLst>
            <pc:docMk/>
            <pc:sldMk cId="1623285221" sldId="278"/>
            <ac:picMk id="8" creationId="{CCE695F4-F6C9-3118-41C9-83C6786C65EE}"/>
          </ac:picMkLst>
        </pc:picChg>
        <pc:picChg chg="add del mod">
          <ac:chgData name="Samantha Szesciorka" userId="S::samanthas@nevadaculture.org::81e29ab8-be60-427c-819d-f31498a4dca0" providerId="AD" clId="Web-{11C52026-1C29-DB1C-CE31-49D5C1A3A75D}" dt="2023-08-28T22:08:23.669" v="35"/>
          <ac:picMkLst>
            <pc:docMk/>
            <pc:sldMk cId="1623285221" sldId="278"/>
            <ac:picMk id="9" creationId="{DC2C0576-7F89-AF5A-5AC3-9BD2BB00722B}"/>
          </ac:picMkLst>
        </pc:picChg>
      </pc:sldChg>
      <pc:sldChg chg="modSp">
        <pc:chgData name="Samantha Szesciorka" userId="S::samanthas@nevadaculture.org::81e29ab8-be60-427c-819d-f31498a4dca0" providerId="AD" clId="Web-{11C52026-1C29-DB1C-CE31-49D5C1A3A75D}" dt="2023-08-28T22:13:56.298" v="77" actId="20577"/>
        <pc:sldMkLst>
          <pc:docMk/>
          <pc:sldMk cId="2206919620" sldId="280"/>
        </pc:sldMkLst>
        <pc:spChg chg="mod">
          <ac:chgData name="Samantha Szesciorka" userId="S::samanthas@nevadaculture.org::81e29ab8-be60-427c-819d-f31498a4dca0" providerId="AD" clId="Web-{11C52026-1C29-DB1C-CE31-49D5C1A3A75D}" dt="2023-08-28T22:13:56.298" v="77" actId="20577"/>
          <ac:spMkLst>
            <pc:docMk/>
            <pc:sldMk cId="2206919620" sldId="280"/>
            <ac:spMk id="6" creationId="{380641AC-656F-F07F-E866-A144F86E8719}"/>
          </ac:spMkLst>
        </pc:spChg>
      </pc:sldChg>
      <pc:sldChg chg="addSp delSp modSp add replId">
        <pc:chgData name="Samantha Szesciorka" userId="S::samanthas@nevadaculture.org::81e29ab8-be60-427c-819d-f31498a4dca0" providerId="AD" clId="Web-{11C52026-1C29-DB1C-CE31-49D5C1A3A75D}" dt="2023-08-28T22:11:08.421" v="47" actId="1076"/>
        <pc:sldMkLst>
          <pc:docMk/>
          <pc:sldMk cId="1190365718" sldId="285"/>
        </pc:sldMkLst>
        <pc:picChg chg="del">
          <ac:chgData name="Samantha Szesciorka" userId="S::samanthas@nevadaculture.org::81e29ab8-be60-427c-819d-f31498a4dca0" providerId="AD" clId="Web-{11C52026-1C29-DB1C-CE31-49D5C1A3A75D}" dt="2023-08-28T22:08:12.122" v="30"/>
          <ac:picMkLst>
            <pc:docMk/>
            <pc:sldMk cId="1190365718" sldId="285"/>
            <ac:picMk id="5" creationId="{FF21564A-73C2-E600-C1DF-F6527CAD2DE7}"/>
          </ac:picMkLst>
        </pc:picChg>
        <pc:picChg chg="del">
          <ac:chgData name="Samantha Szesciorka" userId="S::samanthas@nevadaculture.org::81e29ab8-be60-427c-819d-f31498a4dca0" providerId="AD" clId="Web-{11C52026-1C29-DB1C-CE31-49D5C1A3A75D}" dt="2023-08-28T22:08:13.544" v="31"/>
          <ac:picMkLst>
            <pc:docMk/>
            <pc:sldMk cId="1190365718" sldId="285"/>
            <ac:picMk id="6" creationId="{84FCE2E7-FC93-B60D-F962-37599A22342F}"/>
          </ac:picMkLst>
        </pc:picChg>
        <pc:picChg chg="del">
          <ac:chgData name="Samantha Szesciorka" userId="S::samanthas@nevadaculture.org::81e29ab8-be60-427c-819d-f31498a4dca0" providerId="AD" clId="Web-{11C52026-1C29-DB1C-CE31-49D5C1A3A75D}" dt="2023-08-28T22:08:10.966" v="29"/>
          <ac:picMkLst>
            <pc:docMk/>
            <pc:sldMk cId="1190365718" sldId="285"/>
            <ac:picMk id="7" creationId="{1F67B9DB-4FAD-B5C0-CD27-2EBC4109887D}"/>
          </ac:picMkLst>
        </pc:picChg>
        <pc:picChg chg="del">
          <ac:chgData name="Samantha Szesciorka" userId="S::samanthas@nevadaculture.org::81e29ab8-be60-427c-819d-f31498a4dca0" providerId="AD" clId="Web-{11C52026-1C29-DB1C-CE31-49D5C1A3A75D}" dt="2023-08-28T22:08:09.419" v="28"/>
          <ac:picMkLst>
            <pc:docMk/>
            <pc:sldMk cId="1190365718" sldId="285"/>
            <ac:picMk id="8" creationId="{CCE695F4-F6C9-3118-41C9-83C6786C65EE}"/>
          </ac:picMkLst>
        </pc:picChg>
        <pc:picChg chg="mod">
          <ac:chgData name="Samantha Szesciorka" userId="S::samanthas@nevadaculture.org::81e29ab8-be60-427c-819d-f31498a4dca0" providerId="AD" clId="Web-{11C52026-1C29-DB1C-CE31-49D5C1A3A75D}" dt="2023-08-28T22:08:19.950" v="34" actId="1076"/>
          <ac:picMkLst>
            <pc:docMk/>
            <pc:sldMk cId="1190365718" sldId="285"/>
            <ac:picMk id="9" creationId="{DC2C0576-7F89-AF5A-5AC3-9BD2BB00722B}"/>
          </ac:picMkLst>
        </pc:picChg>
        <pc:picChg chg="add mod">
          <ac:chgData name="Samantha Szesciorka" userId="S::samanthas@nevadaculture.org::81e29ab8-be60-427c-819d-f31498a4dca0" providerId="AD" clId="Web-{11C52026-1C29-DB1C-CE31-49D5C1A3A75D}" dt="2023-08-28T22:11:08.421" v="47" actId="1076"/>
          <ac:picMkLst>
            <pc:docMk/>
            <pc:sldMk cId="1190365718" sldId="285"/>
            <ac:picMk id="10" creationId="{876C59DE-52A8-B629-B012-EC4108E245D1}"/>
          </ac:picMkLst>
        </pc:picChg>
        <pc:picChg chg="add mod ord">
          <ac:chgData name="Samantha Szesciorka" userId="S::samanthas@nevadaculture.org::81e29ab8-be60-427c-819d-f31498a4dca0" providerId="AD" clId="Web-{11C52026-1C29-DB1C-CE31-49D5C1A3A75D}" dt="2023-08-28T22:11:05.530" v="46"/>
          <ac:picMkLst>
            <pc:docMk/>
            <pc:sldMk cId="1190365718" sldId="285"/>
            <ac:picMk id="11" creationId="{63484578-4B43-5230-91C0-8F650A2CD173}"/>
          </ac:picMkLst>
        </pc:picChg>
      </pc:sldChg>
      <pc:sldChg chg="new del">
        <pc:chgData name="Samantha Szesciorka" userId="S::samanthas@nevadaculture.org::81e29ab8-be60-427c-819d-f31498a4dca0" providerId="AD" clId="Web-{11C52026-1C29-DB1C-CE31-49D5C1A3A75D}" dt="2023-08-28T22:08:03.137" v="26"/>
        <pc:sldMkLst>
          <pc:docMk/>
          <pc:sldMk cId="3844484537" sldId="2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254E-0850-4EFD-96D6-A0F64389A21A}" type="doc">
      <dgm:prSet loTypeId="urn:microsoft.com/office/officeart/2005/8/layout/chevron1" loCatId="process" qsTypeId="urn:microsoft.com/office/officeart/2005/8/quickstyle/simple2" qsCatId="simple" csTypeId="urn:microsoft.com/office/officeart/2005/8/colors/colorful2" csCatId="colorful" phldr="1"/>
      <dgm:spPr/>
    </dgm:pt>
    <dgm:pt modelId="{1CB94D16-76B8-4F81-9AFB-2906B4C3D56D}">
      <dgm:prSet phldrT="[Text]"/>
      <dgm:spPr>
        <a:solidFill>
          <a:srgbClr val="800000"/>
        </a:solidFill>
      </dgm:spPr>
      <dgm:t>
        <a:bodyPr/>
        <a:lstStyle/>
        <a:p>
          <a:r>
            <a:rPr lang="en-US"/>
            <a:t>Strategic Planning</a:t>
          </a:r>
        </a:p>
      </dgm:t>
    </dgm:pt>
    <dgm:pt modelId="{B5B107A5-DFE9-45F9-AB9B-D43BF8D5401B}" type="parTrans" cxnId="{A41D4EDD-20E8-4E5E-B8E3-CEE27173B9E3}">
      <dgm:prSet/>
      <dgm:spPr/>
      <dgm:t>
        <a:bodyPr/>
        <a:lstStyle/>
        <a:p>
          <a:endParaRPr lang="en-US"/>
        </a:p>
      </dgm:t>
    </dgm:pt>
    <dgm:pt modelId="{0FB6E0BF-FC1C-4950-91C1-B53E0A6219A8}" type="sibTrans" cxnId="{A41D4EDD-20E8-4E5E-B8E3-CEE27173B9E3}">
      <dgm:prSet/>
      <dgm:spPr/>
      <dgm:t>
        <a:bodyPr/>
        <a:lstStyle/>
        <a:p>
          <a:endParaRPr lang="en-US"/>
        </a:p>
      </dgm:t>
    </dgm:pt>
    <dgm:pt modelId="{31E5D065-2B71-40B5-BC52-161ACA22FCB2}">
      <dgm:prSet phldrT="[Text]"/>
      <dgm:spPr/>
      <dgm:t>
        <a:bodyPr/>
        <a:lstStyle/>
        <a:p>
          <a:r>
            <a:rPr lang="en-US"/>
            <a:t>Marketing &amp; Communications Planning</a:t>
          </a:r>
        </a:p>
      </dgm:t>
    </dgm:pt>
    <dgm:pt modelId="{E6EF2216-4EF5-42D3-8335-71AD2B137345}" type="parTrans" cxnId="{1D9DB433-A62D-4DCB-BC4A-E29532B6E7DD}">
      <dgm:prSet/>
      <dgm:spPr/>
      <dgm:t>
        <a:bodyPr/>
        <a:lstStyle/>
        <a:p>
          <a:endParaRPr lang="en-US"/>
        </a:p>
      </dgm:t>
    </dgm:pt>
    <dgm:pt modelId="{A1DA8D42-FE80-4B91-A3BA-8AA6E9F00D3F}" type="sibTrans" cxnId="{1D9DB433-A62D-4DCB-BC4A-E29532B6E7DD}">
      <dgm:prSet/>
      <dgm:spPr/>
      <dgm:t>
        <a:bodyPr/>
        <a:lstStyle/>
        <a:p>
          <a:endParaRPr lang="en-US"/>
        </a:p>
      </dgm:t>
    </dgm:pt>
    <dgm:pt modelId="{FFBDECDD-2A8A-42B4-9135-B8B7B8D4750D}">
      <dgm:prSet phldrT="[Text]"/>
      <dgm:spPr>
        <a:solidFill>
          <a:srgbClr val="425222"/>
        </a:solidFill>
      </dgm:spPr>
      <dgm:t>
        <a:bodyPr/>
        <a:lstStyle/>
        <a:p>
          <a:r>
            <a:rPr lang="en-US"/>
            <a:t>Re-Branding Project</a:t>
          </a:r>
        </a:p>
      </dgm:t>
    </dgm:pt>
    <dgm:pt modelId="{E9337F13-37D8-4352-B677-401FCCAD8246}" type="parTrans" cxnId="{F99907AC-B215-4E87-8016-A74142D3913D}">
      <dgm:prSet/>
      <dgm:spPr/>
      <dgm:t>
        <a:bodyPr/>
        <a:lstStyle/>
        <a:p>
          <a:endParaRPr lang="en-US"/>
        </a:p>
      </dgm:t>
    </dgm:pt>
    <dgm:pt modelId="{CFB88996-3FCA-46B4-AFE2-CD1232353584}" type="sibTrans" cxnId="{F99907AC-B215-4E87-8016-A74142D3913D}">
      <dgm:prSet/>
      <dgm:spPr/>
      <dgm:t>
        <a:bodyPr/>
        <a:lstStyle/>
        <a:p>
          <a:endParaRPr lang="en-US"/>
        </a:p>
      </dgm:t>
    </dgm:pt>
    <dgm:pt modelId="{3EC83053-8E95-41CC-8F23-F74824D3BB6B}" type="pres">
      <dgm:prSet presAssocID="{B7D3254E-0850-4EFD-96D6-A0F64389A21A}" presName="Name0" presStyleCnt="0">
        <dgm:presLayoutVars>
          <dgm:dir/>
          <dgm:animLvl val="lvl"/>
          <dgm:resizeHandles val="exact"/>
        </dgm:presLayoutVars>
      </dgm:prSet>
      <dgm:spPr/>
    </dgm:pt>
    <dgm:pt modelId="{F8E893BC-54E3-4C8C-8449-63A39F8A594C}" type="pres">
      <dgm:prSet presAssocID="{1CB94D16-76B8-4F81-9AFB-2906B4C3D56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44E8428-8D3A-4A37-B3C3-C82F2F554892}" type="pres">
      <dgm:prSet presAssocID="{0FB6E0BF-FC1C-4950-91C1-B53E0A6219A8}" presName="parTxOnlySpace" presStyleCnt="0"/>
      <dgm:spPr/>
    </dgm:pt>
    <dgm:pt modelId="{0E88B3E2-9C59-47A2-B5D0-0F992A3775CF}" type="pres">
      <dgm:prSet presAssocID="{31E5D065-2B71-40B5-BC52-161ACA22FCB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CD452C7-7B4B-4A90-BCDB-31C21AF711D1}" type="pres">
      <dgm:prSet presAssocID="{A1DA8D42-FE80-4B91-A3BA-8AA6E9F00D3F}" presName="parTxOnlySpace" presStyleCnt="0"/>
      <dgm:spPr/>
    </dgm:pt>
    <dgm:pt modelId="{4061F60D-CAF3-4E14-B37B-8531166BCA48}" type="pres">
      <dgm:prSet presAssocID="{FFBDECDD-2A8A-42B4-9135-B8B7B8D4750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CAD1011-4553-405A-843D-29DAE2476698}" type="presOf" srcId="{31E5D065-2B71-40B5-BC52-161ACA22FCB2}" destId="{0E88B3E2-9C59-47A2-B5D0-0F992A3775CF}" srcOrd="0" destOrd="0" presId="urn:microsoft.com/office/officeart/2005/8/layout/chevron1"/>
    <dgm:cxn modelId="{EAE8751A-F442-4C52-AFBE-23AEAD1C83C6}" type="presOf" srcId="{1CB94D16-76B8-4F81-9AFB-2906B4C3D56D}" destId="{F8E893BC-54E3-4C8C-8449-63A39F8A594C}" srcOrd="0" destOrd="0" presId="urn:microsoft.com/office/officeart/2005/8/layout/chevron1"/>
    <dgm:cxn modelId="{1D9DB433-A62D-4DCB-BC4A-E29532B6E7DD}" srcId="{B7D3254E-0850-4EFD-96D6-A0F64389A21A}" destId="{31E5D065-2B71-40B5-BC52-161ACA22FCB2}" srcOrd="1" destOrd="0" parTransId="{E6EF2216-4EF5-42D3-8335-71AD2B137345}" sibTransId="{A1DA8D42-FE80-4B91-A3BA-8AA6E9F00D3F}"/>
    <dgm:cxn modelId="{508EB37A-5B74-4C2E-8894-09ACAF675075}" type="presOf" srcId="{FFBDECDD-2A8A-42B4-9135-B8B7B8D4750D}" destId="{4061F60D-CAF3-4E14-B37B-8531166BCA48}" srcOrd="0" destOrd="0" presId="urn:microsoft.com/office/officeart/2005/8/layout/chevron1"/>
    <dgm:cxn modelId="{7865088B-0812-47D9-AB5E-7540FE900731}" type="presOf" srcId="{B7D3254E-0850-4EFD-96D6-A0F64389A21A}" destId="{3EC83053-8E95-41CC-8F23-F74824D3BB6B}" srcOrd="0" destOrd="0" presId="urn:microsoft.com/office/officeart/2005/8/layout/chevron1"/>
    <dgm:cxn modelId="{F99907AC-B215-4E87-8016-A74142D3913D}" srcId="{B7D3254E-0850-4EFD-96D6-A0F64389A21A}" destId="{FFBDECDD-2A8A-42B4-9135-B8B7B8D4750D}" srcOrd="2" destOrd="0" parTransId="{E9337F13-37D8-4352-B677-401FCCAD8246}" sibTransId="{CFB88996-3FCA-46B4-AFE2-CD1232353584}"/>
    <dgm:cxn modelId="{A41D4EDD-20E8-4E5E-B8E3-CEE27173B9E3}" srcId="{B7D3254E-0850-4EFD-96D6-A0F64389A21A}" destId="{1CB94D16-76B8-4F81-9AFB-2906B4C3D56D}" srcOrd="0" destOrd="0" parTransId="{B5B107A5-DFE9-45F9-AB9B-D43BF8D5401B}" sibTransId="{0FB6E0BF-FC1C-4950-91C1-B53E0A6219A8}"/>
    <dgm:cxn modelId="{F65F1A20-A168-4A03-B2F4-70FD5AA22921}" type="presParOf" srcId="{3EC83053-8E95-41CC-8F23-F74824D3BB6B}" destId="{F8E893BC-54E3-4C8C-8449-63A39F8A594C}" srcOrd="0" destOrd="0" presId="urn:microsoft.com/office/officeart/2005/8/layout/chevron1"/>
    <dgm:cxn modelId="{2D16C9F2-C6D1-444D-8EA9-AFDA21DFDE38}" type="presParOf" srcId="{3EC83053-8E95-41CC-8F23-F74824D3BB6B}" destId="{B44E8428-8D3A-4A37-B3C3-C82F2F554892}" srcOrd="1" destOrd="0" presId="urn:microsoft.com/office/officeart/2005/8/layout/chevron1"/>
    <dgm:cxn modelId="{6AD1C3B4-FF21-4498-96A6-2089AAAE6956}" type="presParOf" srcId="{3EC83053-8E95-41CC-8F23-F74824D3BB6B}" destId="{0E88B3E2-9C59-47A2-B5D0-0F992A3775CF}" srcOrd="2" destOrd="0" presId="urn:microsoft.com/office/officeart/2005/8/layout/chevron1"/>
    <dgm:cxn modelId="{E564CE49-E39C-446C-A128-8F839CA1EFCA}" type="presParOf" srcId="{3EC83053-8E95-41CC-8F23-F74824D3BB6B}" destId="{ACD452C7-7B4B-4A90-BCDB-31C21AF711D1}" srcOrd="3" destOrd="0" presId="urn:microsoft.com/office/officeart/2005/8/layout/chevron1"/>
    <dgm:cxn modelId="{3D1AA3DC-25EF-4C57-A3E6-26169B582883}" type="presParOf" srcId="{3EC83053-8E95-41CC-8F23-F74824D3BB6B}" destId="{4061F60D-CAF3-4E14-B37B-8531166BCA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93BC-54E3-4C8C-8449-63A39F8A594C}">
      <dsp:nvSpPr>
        <dsp:cNvPr id="0" name=""/>
        <dsp:cNvSpPr/>
      </dsp:nvSpPr>
      <dsp:spPr>
        <a:xfrm>
          <a:off x="2547" y="639187"/>
          <a:ext cx="3103665" cy="1241466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Strategic Planning</a:t>
          </a:r>
        </a:p>
      </dsp:txBody>
      <dsp:txXfrm>
        <a:off x="623280" y="639187"/>
        <a:ext cx="1862199" cy="1241466"/>
      </dsp:txXfrm>
    </dsp:sp>
    <dsp:sp modelId="{0E88B3E2-9C59-47A2-B5D0-0F992A3775CF}">
      <dsp:nvSpPr>
        <dsp:cNvPr id="0" name=""/>
        <dsp:cNvSpPr/>
      </dsp:nvSpPr>
      <dsp:spPr>
        <a:xfrm>
          <a:off x="2795846" y="639187"/>
          <a:ext cx="3103665" cy="1241466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Marketing &amp; Communications Planning</a:t>
          </a:r>
        </a:p>
      </dsp:txBody>
      <dsp:txXfrm>
        <a:off x="3416579" y="639187"/>
        <a:ext cx="1862199" cy="1241466"/>
      </dsp:txXfrm>
    </dsp:sp>
    <dsp:sp modelId="{4061F60D-CAF3-4E14-B37B-8531166BCA48}">
      <dsp:nvSpPr>
        <dsp:cNvPr id="0" name=""/>
        <dsp:cNvSpPr/>
      </dsp:nvSpPr>
      <dsp:spPr>
        <a:xfrm>
          <a:off x="5589145" y="639187"/>
          <a:ext cx="3103665" cy="1241466"/>
        </a:xfrm>
        <a:prstGeom prst="chevron">
          <a:avLst/>
        </a:prstGeom>
        <a:solidFill>
          <a:srgbClr val="42522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Re-Branding Project</a:t>
          </a:r>
        </a:p>
      </dsp:txBody>
      <dsp:txXfrm>
        <a:off x="6209878" y="639187"/>
        <a:ext cx="1862199" cy="1241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49D2A-2C69-204A-9462-ADDB6170183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107CE-8B0D-EF4E-A491-EBDC5EAAC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8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8F1FF-2712-4F42-8DA0-ACEFDF979E5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E0DE7-7929-442E-BF91-65FEA415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5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E0DE7-7929-442E-BF91-65FEA4152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8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6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4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4932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93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8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4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5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73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5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86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57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5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91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58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90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4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3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55DD73-622A-2C44-8432-855620BF226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FC6E1A-24DF-DC4A-BDE0-2FD7AA21E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48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26833"/>
            <a:ext cx="4040188" cy="279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8598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26833"/>
            <a:ext cx="4041775" cy="279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3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55DD73-622A-2C44-8432-855620BF226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FC6E1A-24DF-DC4A-BDE0-2FD7AA21E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8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8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37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5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0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55DD73-622A-2C44-8432-855620BF226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FC6E1A-24DF-DC4A-BDE0-2FD7AA21E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7387"/>
            <a:ext cx="8229600" cy="1334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28333"/>
            <a:ext cx="8229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000751"/>
            <a:ext cx="9144000" cy="857250"/>
          </a:xfrm>
          <a:prstGeom prst="rect">
            <a:avLst/>
          </a:prstGeom>
          <a:solidFill>
            <a:srgbClr val="6823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pic>
        <p:nvPicPr>
          <p:cNvPr id="5" name="Picture 4" descr="DTCA Logo Hire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39" y="6094414"/>
            <a:ext cx="1761108" cy="6613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5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500" b="1" kern="1200">
          <a:solidFill>
            <a:srgbClr val="68233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95000"/>
              <a:lumOff val="5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5D61-5462-CB4B-9948-73593C3B025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D5A86-D5D3-9A41-8F8B-8F786FF6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1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61000" y="1534583"/>
            <a:ext cx="3307156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/>
                <a:cs typeface="Arial Narrow"/>
              </a:rPr>
              <a:t>Marketing and Communications </a:t>
            </a:r>
            <a:endParaRPr lang="en-US" sz="3600" b="1">
              <a:solidFill>
                <a:schemeClr val="bg1"/>
              </a:solidFill>
              <a:latin typeface="Arial Narrow"/>
              <a:cs typeface="Arial Narrow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June 2023-September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8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90333" y="1918492"/>
            <a:ext cx="30716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latin typeface="Arial Narrow"/>
                <a:cs typeface="Arial Narrow"/>
              </a:rPr>
              <a:t>Questions?</a:t>
            </a:r>
          </a:p>
        </p:txBody>
      </p:sp>
      <p:pic>
        <p:nvPicPr>
          <p:cNvPr id="5" name="Picture 4" descr="NV Seal-BLK.pn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7" y="1242484"/>
            <a:ext cx="4632960" cy="46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0750" y="2370667"/>
            <a:ext cx="3692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 Narrow"/>
                <a:cs typeface="Arial Narrow"/>
              </a:rPr>
              <a:t>Highlights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alibri"/>
                <a:cs typeface="Calibri"/>
              </a:rPr>
              <a:t>June -September 2023</a:t>
            </a:r>
          </a:p>
        </p:txBody>
      </p:sp>
      <p:pic>
        <p:nvPicPr>
          <p:cNvPr id="5" name="Picture 4" descr="NV Seal-BLK.pn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7" y="789803"/>
            <a:ext cx="4632960" cy="4639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441EE6-0CED-0C10-6517-3577EC1ADB02}"/>
              </a:ext>
            </a:extLst>
          </p:cNvPr>
          <p:cNvSpPr txBox="1"/>
          <p:nvPr/>
        </p:nvSpPr>
        <p:spPr>
          <a:xfrm>
            <a:off x="4817327" y="1169215"/>
            <a:ext cx="4050792" cy="3462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Liberace Deep Media Coverage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New Annual Contracts for Outdoor ads, Online, Print and Radio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Social media workshops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Strategic Planning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RFP with for new Advertising Agency</a:t>
            </a:r>
          </a:p>
        </p:txBody>
      </p:sp>
    </p:spTree>
    <p:extLst>
      <p:ext uri="{BB962C8B-B14F-4D97-AF65-F5344CB8AC3E}">
        <p14:creationId xmlns:p14="http://schemas.microsoft.com/office/powerpoint/2010/main" val="389665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898" y="728755"/>
            <a:ext cx="77232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Narrow"/>
                <a:cs typeface="Arial Narrow"/>
              </a:rPr>
              <a:t>Advertising Contracts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latin typeface="Calibri"/>
                <a:cs typeface="Calibri"/>
              </a:rPr>
              <a:t>Reaching across the state with consistent and timely messaging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Calibri"/>
                <a:cs typeface="Calibri"/>
              </a:rPr>
              <a:t>Lamar Outdoor for Southern NV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Calibri"/>
                <a:cs typeface="Calibri"/>
              </a:rPr>
              <a:t>KNPR and Desert Companion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Calibri"/>
                <a:cs typeface="Calibri"/>
              </a:rPr>
              <a:t>KUNR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Calibri"/>
                <a:cs typeface="Calibri"/>
              </a:rPr>
              <a:t>Reno News &amp; 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6125" y="547885"/>
            <a:ext cx="77232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 Narrow"/>
                <a:cs typeface="Arial Narrow"/>
              </a:rPr>
              <a:t>Advertising Samples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1564A-73C2-E600-C1DF-F6527CAD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255157"/>
            <a:ext cx="2743200" cy="206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CE2E7-FC93-B60D-F962-37599A22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44" y="3321782"/>
            <a:ext cx="4535424" cy="256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7B9DB-4FAD-B5C0-CD27-2EBC41098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1249515"/>
            <a:ext cx="2743200" cy="2164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695F4-F6C9-3118-41C9-83C6786C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798260"/>
            <a:ext cx="2743200" cy="36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6125" y="547885"/>
            <a:ext cx="77232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 Narrow"/>
                <a:cs typeface="Arial Narrow"/>
              </a:rPr>
              <a:t>Samples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C0576-7F89-AF5A-5AC3-9BD2BB00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7" y="1353312"/>
            <a:ext cx="2034934" cy="434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84578-4B43-5230-91C0-8F650A2CD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008" y="645407"/>
            <a:ext cx="2743200" cy="3555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6C59DE-52A8-B629-B012-EC4108E2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68" y="792304"/>
            <a:ext cx="2743200" cy="211530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5922770-FC18-09A2-7CD8-4EFB76BD4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488" y="3462234"/>
            <a:ext cx="770164" cy="231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D82E65B-6CC6-D46F-EB40-7D68E91E9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11" y="3462234"/>
            <a:ext cx="770164" cy="231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5AA5B2B-A4BD-877D-B880-593DDD04E9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28" r="16126"/>
          <a:stretch/>
        </p:blipFill>
        <p:spPr>
          <a:xfrm>
            <a:off x="4618628" y="3733613"/>
            <a:ext cx="187452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338" y="472723"/>
            <a:ext cx="7723234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latin typeface="Arial Narrow"/>
                <a:cs typeface="Arial Narrow"/>
              </a:rPr>
              <a:t>Media Coverage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latin typeface="Calibri"/>
                <a:cs typeface="Calibri"/>
              </a:rPr>
              <a:t>Connecting with local journalists to tell the DMH Story: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libri"/>
                <a:cs typeface="Calibri"/>
              </a:rPr>
              <a:t>Targeting educator newsletters for back-to-school programs within the museums and bus reimbursement program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libri"/>
                <a:cs typeface="Calibri"/>
              </a:rPr>
              <a:t>Extensive media coverage for Liberace Exhibit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libri"/>
                <a:cs typeface="Calibri"/>
              </a:rPr>
              <a:t>Two articles on the repatriation topic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libri"/>
                <a:cs typeface="Calibri"/>
              </a:rPr>
              <a:t>“Best of” Award for NSMLV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5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603" y="567669"/>
            <a:ext cx="7723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latin typeface="Arial Narrow"/>
                <a:cs typeface="Arial Narrow"/>
              </a:rPr>
              <a:t>Media Coverage Samples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picture containing text, wall, indoor, television&#10;&#10;Description automatically generated">
            <a:extLst>
              <a:ext uri="{FF2B5EF4-FFF2-40B4-BE49-F238E27FC236}">
                <a16:creationId xmlns:a16="http://schemas.microsoft.com/office/drawing/2014/main" id="{A966EEEA-BDD5-A7E1-554D-A40B9166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407" r="19323" b="12712"/>
          <a:stretch/>
        </p:blipFill>
        <p:spPr>
          <a:xfrm>
            <a:off x="1406308" y="1685500"/>
            <a:ext cx="2746460" cy="1988446"/>
          </a:xfrm>
          <a:prstGeom prst="rect">
            <a:avLst/>
          </a:prstGeom>
        </p:spPr>
      </p:pic>
      <p:pic>
        <p:nvPicPr>
          <p:cNvPr id="12" name="Picture 11" descr="A picture containing person, wall, indoor, floor&#10;&#10;Description automatically generated">
            <a:extLst>
              <a:ext uri="{FF2B5EF4-FFF2-40B4-BE49-F238E27FC236}">
                <a16:creationId xmlns:a16="http://schemas.microsoft.com/office/drawing/2014/main" id="{09A070EE-608A-4F9D-CDB6-0A88ECA75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989" y="489775"/>
            <a:ext cx="2830375" cy="2122781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A0CC47D-40F5-E110-FB1D-BD7BE4E3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43302"/>
            <a:ext cx="4330853" cy="1854774"/>
          </a:xfrm>
          <a:prstGeom prst="rect">
            <a:avLst/>
          </a:prstGeom>
        </p:spPr>
      </p:pic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4C1727-1ABB-3911-184F-C1CB504E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77"/>
          <a:stretch/>
        </p:blipFill>
        <p:spPr>
          <a:xfrm>
            <a:off x="4749307" y="4698076"/>
            <a:ext cx="3976237" cy="1265968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C0DFCD1A-4705-5E2A-A89F-F5F0A3E51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1" y="3815602"/>
            <a:ext cx="3660509" cy="20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4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898" y="557969"/>
            <a:ext cx="772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Narrow"/>
                <a:cs typeface="Arial Narrow"/>
              </a:rPr>
              <a:t>Social Media Workshops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641AC-656F-F07F-E866-A144F86E8719}"/>
              </a:ext>
            </a:extLst>
          </p:cNvPr>
          <p:cNvSpPr txBox="1"/>
          <p:nvPr/>
        </p:nvSpPr>
        <p:spPr>
          <a:xfrm>
            <a:off x="616898" y="1533625"/>
            <a:ext cx="5061526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latin typeface="Calibri"/>
                <a:cs typeface="Calibri"/>
              </a:rPr>
              <a:t>Covered Topics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Why use Social Media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Demographics of users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How to use each media differently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Ideas for posting based 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Increase Revenue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Educate/Inspire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Drive Attendance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Facilitate Community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Overview on using Later platform for posting</a:t>
            </a:r>
          </a:p>
        </p:txBody>
      </p:sp>
      <p:pic>
        <p:nvPicPr>
          <p:cNvPr id="7" name="Picture 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D51BF1D7-64E6-4568-D11D-0E8F63474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21417"/>
            <a:ext cx="4150572" cy="31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1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867" y="6278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EFC6E1A-24DF-DC4A-BDE0-2FD7AA21E54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898" y="557969"/>
            <a:ext cx="772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Arial Narrow"/>
                <a:cs typeface="Arial Narrow"/>
              </a:rPr>
              <a:t>Coming 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0" y="2021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B2F7AE3-4068-D534-0DC3-5E57489CB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061734"/>
              </p:ext>
            </p:extLst>
          </p:nvPr>
        </p:nvGraphicFramePr>
        <p:xfrm>
          <a:off x="287867" y="973467"/>
          <a:ext cx="8695359" cy="2519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7038C03-DAB3-C517-08A7-B448F4DAB7DC}"/>
              </a:ext>
            </a:extLst>
          </p:cNvPr>
          <p:cNvSpPr txBox="1"/>
          <p:nvPr/>
        </p:nvSpPr>
        <p:spPr>
          <a:xfrm>
            <a:off x="6330461" y="3111739"/>
            <a:ext cx="241155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COMING SOON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Branding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Website designs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FAE13-CB1C-A082-DB58-FB1F9798095A}"/>
              </a:ext>
            </a:extLst>
          </p:cNvPr>
          <p:cNvSpPr txBox="1"/>
          <p:nvPr/>
        </p:nvSpPr>
        <p:spPr>
          <a:xfrm>
            <a:off x="3272739" y="3111739"/>
            <a:ext cx="262953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RFP to find new Advertising Agency or use of Master Services agreement with state approved vendor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Target date to be in place by 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AAACC-DEFC-BCD4-BC9C-7E0C14763427}"/>
              </a:ext>
            </a:extLst>
          </p:cNvPr>
          <p:cNvSpPr txBox="1"/>
          <p:nvPr/>
        </p:nvSpPr>
        <p:spPr>
          <a:xfrm>
            <a:off x="401988" y="3130253"/>
            <a:ext cx="262953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Working with Director Scolari on development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Usage of a mediator to help guide the conversation internally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Early surveys to set up our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13516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b0010b-ecab-400c-a86a-3945379c2be2">
      <Terms xmlns="http://schemas.microsoft.com/office/infopath/2007/PartnerControls"/>
    </lcf76f155ced4ddcb4097134ff3c332f>
    <SharedWithUsers xmlns="c1d3ad05-75fd-41ef-94be-6f1f8e6b0523">
      <UserInfo>
        <DisplayName>Samantha Szesciorka</DisplayName>
        <AccountId>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4A52521ABEA4580FFEF86AC289EFA" ma:contentTypeVersion="13" ma:contentTypeDescription="Create a new document." ma:contentTypeScope="" ma:versionID="c74916540978981bc872f645f88d2df4">
  <xsd:schema xmlns:xsd="http://www.w3.org/2001/XMLSchema" xmlns:xs="http://www.w3.org/2001/XMLSchema" xmlns:p="http://schemas.microsoft.com/office/2006/metadata/properties" xmlns:ns2="04b0010b-ecab-400c-a86a-3945379c2be2" xmlns:ns3="c1d3ad05-75fd-41ef-94be-6f1f8e6b0523" targetNamespace="http://schemas.microsoft.com/office/2006/metadata/properties" ma:root="true" ma:fieldsID="63378fe42d05ffab62323a7d0cef5e0a" ns2:_="" ns3:_="">
    <xsd:import namespace="04b0010b-ecab-400c-a86a-3945379c2be2"/>
    <xsd:import namespace="c1d3ad05-75fd-41ef-94be-6f1f8e6b05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0010b-ecab-400c-a86a-3945379c2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13bb73f-e2d2-482b-8e61-3bf6a9fa6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d3ad05-75fd-41ef-94be-6f1f8e6b052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93A986-D949-4E91-88F5-67EE1C3BCFB9}">
  <ds:schemaRefs>
    <ds:schemaRef ds:uri="04b0010b-ecab-400c-a86a-3945379c2be2"/>
    <ds:schemaRef ds:uri="c1d3ad05-75fd-41ef-94be-6f1f8e6b052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FCE029A-3F99-4917-B79C-74D2C1FBD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0010b-ecab-400c-a86a-3945379c2be2"/>
    <ds:schemaRef ds:uri="c1d3ad05-75fd-41ef-94be-6f1f8e6b05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F2ED38-5F52-4423-A355-815656D3D6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226</Words>
  <Application>Microsoft Office PowerPoint</Application>
  <PresentationFormat>On-screen Show (4:3)</PresentationFormat>
  <Paragraphs>58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Nevada Commission on Tourism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Nebesky</dc:creator>
  <cp:lastModifiedBy>Francine Burge</cp:lastModifiedBy>
  <cp:revision>45</cp:revision>
  <dcterms:created xsi:type="dcterms:W3CDTF">2014-09-22T19:06:34Z</dcterms:created>
  <dcterms:modified xsi:type="dcterms:W3CDTF">2023-08-29T16:41:49Z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0x0101001D84A52521ABEA4580FFEF86AC289EFA</vt:lpwstr>
  </property>
  <property fmtid="{D5CDD505-2E9C-101B-9397-08002B2CF9AE}" pid="3" name="MediaServiceImageTags">
    <vt:lpwstr/>
  </property>
</Properties>
</file>